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5" r:id="rId7"/>
    <p:sldId id="276" r:id="rId8"/>
    <p:sldId id="274" r:id="rId9"/>
    <p:sldId id="265" r:id="rId10"/>
    <p:sldId id="280" r:id="rId11"/>
    <p:sldId id="278" r:id="rId12"/>
    <p:sldId id="270" r:id="rId13"/>
    <p:sldId id="271" r:id="rId14"/>
    <p:sldId id="269" r:id="rId15"/>
    <p:sldId id="260" r:id="rId16"/>
    <p:sldId id="273" r:id="rId17"/>
  </p:sldIdLst>
  <p:sldSz cx="9144000" cy="6858000" type="screen4x3"/>
  <p:notesSz cx="6805613" cy="9944100"/>
  <p:custDataLst>
    <p:tags r:id="rId20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232"/>
    <a:srgbClr val="64B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092C0-DF92-4F6D-84CB-829E84096954}" v="4" dt="2017-10-02T07:24:03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S::m.westerhof@clusius.nl::8b10c524-a731-41a8-951f-f091b3cf2bda" providerId="AD" clId="Web-{6A1CFAC3-37BB-405F-BE39-1B5EE688BECD}"/>
    <pc:docChg chg="addSld delSld modSld sldOrd">
      <pc:chgData name="Mirjam Westerhof" userId="S::m.westerhof@clusius.nl::8b10c524-a731-41a8-951f-f091b3cf2bda" providerId="AD" clId="Web-{6A1CFAC3-37BB-405F-BE39-1B5EE688BECD}" dt="2019-03-21T10:42:38.101" v="193" actId="1076"/>
      <pc:docMkLst>
        <pc:docMk/>
      </pc:docMkLst>
      <pc:sldChg chg="modSp del">
        <pc:chgData name="Mirjam Westerhof" userId="S::m.westerhof@clusius.nl::8b10c524-a731-41a8-951f-f091b3cf2bda" providerId="AD" clId="Web-{6A1CFAC3-37BB-405F-BE39-1B5EE688BECD}" dt="2019-03-21T10:38:03.258" v="139"/>
        <pc:sldMkLst>
          <pc:docMk/>
          <pc:sldMk cId="3743610049" sldId="257"/>
        </pc:sldMkLst>
        <pc:spChg chg="mod">
          <ac:chgData name="Mirjam Westerhof" userId="S::m.westerhof@clusius.nl::8b10c524-a731-41a8-951f-f091b3cf2bda" providerId="AD" clId="Web-{6A1CFAC3-37BB-405F-BE39-1B5EE688BECD}" dt="2019-03-21T10:37:28.477" v="128" actId="20577"/>
          <ac:spMkLst>
            <pc:docMk/>
            <pc:sldMk cId="3743610049" sldId="257"/>
            <ac:spMk id="2" creationId="{00000000-0000-0000-0000-000000000000}"/>
          </ac:spMkLst>
        </pc:spChg>
        <pc:spChg chg="mod">
          <ac:chgData name="Mirjam Westerhof" userId="S::m.westerhof@clusius.nl::8b10c524-a731-41a8-951f-f091b3cf2bda" providerId="AD" clId="Web-{6A1CFAC3-37BB-405F-BE39-1B5EE688BECD}" dt="2019-03-21T10:36:34.446" v="116" actId="20577"/>
          <ac:spMkLst>
            <pc:docMk/>
            <pc:sldMk cId="3743610049" sldId="257"/>
            <ac:spMk id="3" creationId="{00000000-0000-0000-0000-000000000000}"/>
          </ac:spMkLst>
        </pc:spChg>
      </pc:sldChg>
      <pc:sldChg chg="modSp">
        <pc:chgData name="Mirjam Westerhof" userId="S::m.westerhof@clusius.nl::8b10c524-a731-41a8-951f-f091b3cf2bda" providerId="AD" clId="Web-{6A1CFAC3-37BB-405F-BE39-1B5EE688BECD}" dt="2019-03-21T10:34:07.493" v="95" actId="1076"/>
        <pc:sldMkLst>
          <pc:docMk/>
          <pc:sldMk cId="3107708514" sldId="260"/>
        </pc:sldMkLst>
        <pc:picChg chg="mod">
          <ac:chgData name="Mirjam Westerhof" userId="S::m.westerhof@clusius.nl::8b10c524-a731-41a8-951f-f091b3cf2bda" providerId="AD" clId="Web-{6A1CFAC3-37BB-405F-BE39-1B5EE688BECD}" dt="2019-03-21T10:34:07.493" v="95" actId="1076"/>
          <ac:picMkLst>
            <pc:docMk/>
            <pc:sldMk cId="3107708514" sldId="260"/>
            <ac:picMk id="4" creationId="{00000000-0000-0000-0000-000000000000}"/>
          </ac:picMkLst>
        </pc:picChg>
      </pc:sldChg>
      <pc:sldChg chg="addSp delSp modSp ord delAnim">
        <pc:chgData name="Mirjam Westerhof" userId="S::m.westerhof@clusius.nl::8b10c524-a731-41a8-951f-f091b3cf2bda" providerId="AD" clId="Web-{6A1CFAC3-37BB-405F-BE39-1B5EE688BECD}" dt="2019-03-21T10:41:53.304" v="185"/>
        <pc:sldMkLst>
          <pc:docMk/>
          <pc:sldMk cId="3388506091" sldId="265"/>
        </pc:sldMkLst>
        <pc:spChg chg="add mod">
          <ac:chgData name="Mirjam Westerhof" userId="S::m.westerhof@clusius.nl::8b10c524-a731-41a8-951f-f091b3cf2bda" providerId="AD" clId="Web-{6A1CFAC3-37BB-405F-BE39-1B5EE688BECD}" dt="2019-03-21T10:33:32.274" v="93" actId="14100"/>
          <ac:spMkLst>
            <pc:docMk/>
            <pc:sldMk cId="3388506091" sldId="265"/>
            <ac:spMk id="14" creationId="{A84A1B0C-2EA4-4B92-88DB-449C445D12B1}"/>
          </ac:spMkLst>
        </pc:spChg>
        <pc:picChg chg="del mod">
          <ac:chgData name="Mirjam Westerhof" userId="S::m.westerhof@clusius.nl::8b10c524-a731-41a8-951f-f091b3cf2bda" providerId="AD" clId="Web-{6A1CFAC3-37BB-405F-BE39-1B5EE688BECD}" dt="2019-03-21T10:28:49.650" v="3"/>
          <ac:picMkLst>
            <pc:docMk/>
            <pc:sldMk cId="3388506091" sldId="265"/>
            <ac:picMk id="2" creationId="{00000000-0000-0000-0000-000000000000}"/>
          </ac:picMkLst>
        </pc:picChg>
        <pc:picChg chg="add mod">
          <ac:chgData name="Mirjam Westerhof" userId="S::m.westerhof@clusius.nl::8b10c524-a731-41a8-951f-f091b3cf2bda" providerId="AD" clId="Web-{6A1CFAC3-37BB-405F-BE39-1B5EE688BECD}" dt="2019-03-21T10:29:50.806" v="12" actId="1076"/>
          <ac:picMkLst>
            <pc:docMk/>
            <pc:sldMk cId="3388506091" sldId="265"/>
            <ac:picMk id="3" creationId="{3E5DF7A3-10CE-497A-A997-F7B5BC429D96}"/>
          </ac:picMkLst>
        </pc:picChg>
        <pc:picChg chg="add mod">
          <ac:chgData name="Mirjam Westerhof" userId="S::m.westerhof@clusius.nl::8b10c524-a731-41a8-951f-f091b3cf2bda" providerId="AD" clId="Web-{6A1CFAC3-37BB-405F-BE39-1B5EE688BECD}" dt="2019-03-21T10:29:47.822" v="11" actId="1076"/>
          <ac:picMkLst>
            <pc:docMk/>
            <pc:sldMk cId="3388506091" sldId="265"/>
            <ac:picMk id="6" creationId="{90E556D9-C43D-4B70-9B01-D95FF55AB838}"/>
          </ac:picMkLst>
        </pc:picChg>
        <pc:picChg chg="add mod">
          <ac:chgData name="Mirjam Westerhof" userId="S::m.westerhof@clusius.nl::8b10c524-a731-41a8-951f-f091b3cf2bda" providerId="AD" clId="Web-{6A1CFAC3-37BB-405F-BE39-1B5EE688BECD}" dt="2019-03-21T10:29:45.478" v="10" actId="1076"/>
          <ac:picMkLst>
            <pc:docMk/>
            <pc:sldMk cId="3388506091" sldId="265"/>
            <ac:picMk id="8" creationId="{5E3E739D-2806-4BB0-9AC5-A8B38719BD74}"/>
          </ac:picMkLst>
        </pc:picChg>
        <pc:picChg chg="add mod">
          <ac:chgData name="Mirjam Westerhof" userId="S::m.westerhof@clusius.nl::8b10c524-a731-41a8-951f-f091b3cf2bda" providerId="AD" clId="Web-{6A1CFAC3-37BB-405F-BE39-1B5EE688BECD}" dt="2019-03-21T10:30:29.853" v="17" actId="1076"/>
          <ac:picMkLst>
            <pc:docMk/>
            <pc:sldMk cId="3388506091" sldId="265"/>
            <ac:picMk id="10" creationId="{88C319F0-3BF9-418E-973A-E7334ED1AAF2}"/>
          </ac:picMkLst>
        </pc:picChg>
        <pc:picChg chg="add mod">
          <ac:chgData name="Mirjam Westerhof" userId="S::m.westerhof@clusius.nl::8b10c524-a731-41a8-951f-f091b3cf2bda" providerId="AD" clId="Web-{6A1CFAC3-37BB-405F-BE39-1B5EE688BECD}" dt="2019-03-21T10:30:27.837" v="16" actId="1076"/>
          <ac:picMkLst>
            <pc:docMk/>
            <pc:sldMk cId="3388506091" sldId="265"/>
            <ac:picMk id="12" creationId="{E1AFBD36-E93B-43EC-9AD5-76B3A4E82C26}"/>
          </ac:picMkLst>
        </pc:picChg>
      </pc:sldChg>
      <pc:sldChg chg="addSp delSp modSp delAnim">
        <pc:chgData name="Mirjam Westerhof" userId="S::m.westerhof@clusius.nl::8b10c524-a731-41a8-951f-f091b3cf2bda" providerId="AD" clId="Web-{6A1CFAC3-37BB-405F-BE39-1B5EE688BECD}" dt="2019-03-21T10:41:23.398" v="184" actId="14100"/>
        <pc:sldMkLst>
          <pc:docMk/>
          <pc:sldMk cId="3341389116" sldId="270"/>
        </pc:sldMkLst>
        <pc:picChg chg="add mod">
          <ac:chgData name="Mirjam Westerhof" userId="S::m.westerhof@clusius.nl::8b10c524-a731-41a8-951f-f091b3cf2bda" providerId="AD" clId="Web-{6A1CFAC3-37BB-405F-BE39-1B5EE688BECD}" dt="2019-03-21T10:41:23.398" v="184" actId="14100"/>
          <ac:picMkLst>
            <pc:docMk/>
            <pc:sldMk cId="3341389116" sldId="270"/>
            <ac:picMk id="2" creationId="{827F8F00-5C9E-45F3-8FFD-472CBC66C22C}"/>
          </ac:picMkLst>
        </pc:picChg>
        <pc:picChg chg="del">
          <ac:chgData name="Mirjam Westerhof" userId="S::m.westerhof@clusius.nl::8b10c524-a731-41a8-951f-f091b3cf2bda" providerId="AD" clId="Web-{6A1CFAC3-37BB-405F-BE39-1B5EE688BECD}" dt="2019-03-21T10:40:50.398" v="180"/>
          <ac:picMkLst>
            <pc:docMk/>
            <pc:sldMk cId="3341389116" sldId="270"/>
            <ac:picMk id="8" creationId="{00000000-0000-0000-0000-000000000000}"/>
          </ac:picMkLst>
        </pc:picChg>
        <pc:picChg chg="mod">
          <ac:chgData name="Mirjam Westerhof" userId="S::m.westerhof@clusius.nl::8b10c524-a731-41a8-951f-f091b3cf2bda" providerId="AD" clId="Web-{6A1CFAC3-37BB-405F-BE39-1B5EE688BECD}" dt="2019-03-21T10:41:21.164" v="183" actId="1076"/>
          <ac:picMkLst>
            <pc:docMk/>
            <pc:sldMk cId="3341389116" sldId="270"/>
            <ac:picMk id="9" creationId="{00000000-0000-0000-0000-000000000000}"/>
          </ac:picMkLst>
        </pc:picChg>
      </pc:sldChg>
      <pc:sldChg chg="addSp delSp modSp">
        <pc:chgData name="Mirjam Westerhof" userId="S::m.westerhof@clusius.nl::8b10c524-a731-41a8-951f-f091b3cf2bda" providerId="AD" clId="Web-{6A1CFAC3-37BB-405F-BE39-1B5EE688BECD}" dt="2019-03-21T10:42:38.101" v="193" actId="1076"/>
        <pc:sldMkLst>
          <pc:docMk/>
          <pc:sldMk cId="3229019649" sldId="274"/>
        </pc:sldMkLst>
        <pc:picChg chg="add mod">
          <ac:chgData name="Mirjam Westerhof" userId="S::m.westerhof@clusius.nl::8b10c524-a731-41a8-951f-f091b3cf2bda" providerId="AD" clId="Web-{6A1CFAC3-37BB-405F-BE39-1B5EE688BECD}" dt="2019-03-21T10:42:31.523" v="191" actId="14100"/>
          <ac:picMkLst>
            <pc:docMk/>
            <pc:sldMk cId="3229019649" sldId="274"/>
            <ac:picMk id="2" creationId="{6FF112C3-6266-45C8-9F20-13211C88AEA5}"/>
          </ac:picMkLst>
        </pc:picChg>
        <pc:picChg chg="mod">
          <ac:chgData name="Mirjam Westerhof" userId="S::m.westerhof@clusius.nl::8b10c524-a731-41a8-951f-f091b3cf2bda" providerId="AD" clId="Web-{6A1CFAC3-37BB-405F-BE39-1B5EE688BECD}" dt="2019-03-21T10:42:38.101" v="193" actId="1076"/>
          <ac:picMkLst>
            <pc:docMk/>
            <pc:sldMk cId="3229019649" sldId="274"/>
            <ac:picMk id="7" creationId="{00000000-0000-0000-0000-000000000000}"/>
          </ac:picMkLst>
        </pc:picChg>
        <pc:picChg chg="del">
          <ac:chgData name="Mirjam Westerhof" userId="S::m.westerhof@clusius.nl::8b10c524-a731-41a8-951f-f091b3cf2bda" providerId="AD" clId="Web-{6A1CFAC3-37BB-405F-BE39-1B5EE688BECD}" dt="2019-03-21T10:42:01.273" v="186"/>
          <ac:picMkLst>
            <pc:docMk/>
            <pc:sldMk cId="3229019649" sldId="274"/>
            <ac:picMk id="10" creationId="{00000000-0000-0000-0000-000000000000}"/>
          </ac:picMkLst>
        </pc:picChg>
      </pc:sldChg>
      <pc:sldChg chg="new del">
        <pc:chgData name="Mirjam Westerhof" userId="S::m.westerhof@clusius.nl::8b10c524-a731-41a8-951f-f091b3cf2bda" providerId="AD" clId="Web-{6A1CFAC3-37BB-405F-BE39-1B5EE688BECD}" dt="2019-03-21T10:35:12.852" v="110"/>
        <pc:sldMkLst>
          <pc:docMk/>
          <pc:sldMk cId="740555740" sldId="277"/>
        </pc:sldMkLst>
      </pc:sldChg>
      <pc:sldChg chg="addSp delSp modSp add ord replId">
        <pc:chgData name="Mirjam Westerhof" userId="S::m.westerhof@clusius.nl::8b10c524-a731-41a8-951f-f091b3cf2bda" providerId="AD" clId="Web-{6A1CFAC3-37BB-405F-BE39-1B5EE688BECD}" dt="2019-03-21T10:40:21.039" v="179" actId="1076"/>
        <pc:sldMkLst>
          <pc:docMk/>
          <pc:sldMk cId="2616121574" sldId="278"/>
        </pc:sldMkLst>
        <pc:spChg chg="add mod">
          <ac:chgData name="Mirjam Westerhof" userId="S::m.westerhof@clusius.nl::8b10c524-a731-41a8-951f-f091b3cf2bda" providerId="AD" clId="Web-{6A1CFAC3-37BB-405F-BE39-1B5EE688BECD}" dt="2019-03-21T10:40:21.039" v="179" actId="1076"/>
          <ac:spMkLst>
            <pc:docMk/>
            <pc:sldMk cId="2616121574" sldId="278"/>
            <ac:spMk id="11" creationId="{83546EB3-84E2-4B83-9293-C1D6C144DC29}"/>
          </ac:spMkLst>
        </pc:spChg>
        <pc:spChg chg="del mod">
          <ac:chgData name="Mirjam Westerhof" userId="S::m.westerhof@clusius.nl::8b10c524-a731-41a8-951f-f091b3cf2bda" providerId="AD" clId="Web-{6A1CFAC3-37BB-405F-BE39-1B5EE688BECD}" dt="2019-03-21T10:35:01.181" v="108"/>
          <ac:spMkLst>
            <pc:docMk/>
            <pc:sldMk cId="2616121574" sldId="278"/>
            <ac:spMk id="14" creationId="{A84A1B0C-2EA4-4B92-88DB-449C445D12B1}"/>
          </ac:spMkLst>
        </pc:spChg>
        <pc:picChg chg="add mod">
          <ac:chgData name="Mirjam Westerhof" userId="S::m.westerhof@clusius.nl::8b10c524-a731-41a8-951f-f091b3cf2bda" providerId="AD" clId="Web-{6A1CFAC3-37BB-405F-BE39-1B5EE688BECD}" dt="2019-03-21T10:39:39.289" v="152" actId="14100"/>
          <ac:picMkLst>
            <pc:docMk/>
            <pc:sldMk cId="2616121574" sldId="278"/>
            <ac:picMk id="2" creationId="{B632115C-3D4E-40C1-A89E-39E83148BEEE}"/>
          </ac:picMkLst>
        </pc:picChg>
        <pc:picChg chg="del">
          <ac:chgData name="Mirjam Westerhof" userId="S::m.westerhof@clusius.nl::8b10c524-a731-41a8-951f-f091b3cf2bda" providerId="AD" clId="Web-{6A1CFAC3-37BB-405F-BE39-1B5EE688BECD}" dt="2019-03-21T10:34:57.274" v="103"/>
          <ac:picMkLst>
            <pc:docMk/>
            <pc:sldMk cId="2616121574" sldId="278"/>
            <ac:picMk id="3" creationId="{3E5DF7A3-10CE-497A-A997-F7B5BC429D96}"/>
          </ac:picMkLst>
        </pc:picChg>
        <pc:picChg chg="del">
          <ac:chgData name="Mirjam Westerhof" userId="S::m.westerhof@clusius.nl::8b10c524-a731-41a8-951f-f091b3cf2bda" providerId="AD" clId="Web-{6A1CFAC3-37BB-405F-BE39-1B5EE688BECD}" dt="2019-03-21T10:34:58.274" v="105"/>
          <ac:picMkLst>
            <pc:docMk/>
            <pc:sldMk cId="2616121574" sldId="278"/>
            <ac:picMk id="6" creationId="{90E556D9-C43D-4B70-9B01-D95FF55AB838}"/>
          </ac:picMkLst>
        </pc:picChg>
        <pc:picChg chg="add mod">
          <ac:chgData name="Mirjam Westerhof" userId="S::m.westerhof@clusius.nl::8b10c524-a731-41a8-951f-f091b3cf2bda" providerId="AD" clId="Web-{6A1CFAC3-37BB-405F-BE39-1B5EE688BECD}" dt="2019-03-21T10:39:43.023" v="153" actId="1076"/>
          <ac:picMkLst>
            <pc:docMk/>
            <pc:sldMk cId="2616121574" sldId="278"/>
            <ac:picMk id="7" creationId="{1C980A06-AB38-45AA-9133-BB46A3E7397C}"/>
          </ac:picMkLst>
        </pc:picChg>
        <pc:picChg chg="del">
          <ac:chgData name="Mirjam Westerhof" userId="S::m.westerhof@clusius.nl::8b10c524-a731-41a8-951f-f091b3cf2bda" providerId="AD" clId="Web-{6A1CFAC3-37BB-405F-BE39-1B5EE688BECD}" dt="2019-03-21T10:34:57.805" v="104"/>
          <ac:picMkLst>
            <pc:docMk/>
            <pc:sldMk cId="2616121574" sldId="278"/>
            <ac:picMk id="8" creationId="{5E3E739D-2806-4BB0-9AC5-A8B38719BD74}"/>
          </ac:picMkLst>
        </pc:picChg>
        <pc:picChg chg="del">
          <ac:chgData name="Mirjam Westerhof" userId="S::m.westerhof@clusius.nl::8b10c524-a731-41a8-951f-f091b3cf2bda" providerId="AD" clId="Web-{6A1CFAC3-37BB-405F-BE39-1B5EE688BECD}" dt="2019-03-21T10:34:56.009" v="101"/>
          <ac:picMkLst>
            <pc:docMk/>
            <pc:sldMk cId="2616121574" sldId="278"/>
            <ac:picMk id="10" creationId="{88C319F0-3BF9-418E-973A-E7334ED1AAF2}"/>
          </ac:picMkLst>
        </pc:picChg>
        <pc:picChg chg="del">
          <ac:chgData name="Mirjam Westerhof" userId="S::m.westerhof@clusius.nl::8b10c524-a731-41a8-951f-f091b3cf2bda" providerId="AD" clId="Web-{6A1CFAC3-37BB-405F-BE39-1B5EE688BECD}" dt="2019-03-21T10:34:56.634" v="102"/>
          <ac:picMkLst>
            <pc:docMk/>
            <pc:sldMk cId="2616121574" sldId="278"/>
            <ac:picMk id="12" creationId="{E1AFBD36-E93B-43EC-9AD5-76B3A4E82C26}"/>
          </ac:picMkLst>
        </pc:picChg>
      </pc:sldChg>
      <pc:sldChg chg="addSp new del">
        <pc:chgData name="Mirjam Westerhof" userId="S::m.westerhof@clusius.nl::8b10c524-a731-41a8-951f-f091b3cf2bda" providerId="AD" clId="Web-{6A1CFAC3-37BB-405F-BE39-1B5EE688BECD}" dt="2019-03-21T10:34:30.931" v="98"/>
        <pc:sldMkLst>
          <pc:docMk/>
          <pc:sldMk cId="4284846945" sldId="278"/>
        </pc:sldMkLst>
        <pc:spChg chg="add">
          <ac:chgData name="Mirjam Westerhof" userId="S::m.westerhof@clusius.nl::8b10c524-a731-41a8-951f-f091b3cf2bda" providerId="AD" clId="Web-{6A1CFAC3-37BB-405F-BE39-1B5EE688BECD}" dt="2019-03-21T10:34:24.056" v="97"/>
          <ac:spMkLst>
            <pc:docMk/>
            <pc:sldMk cId="4284846945" sldId="278"/>
            <ac:spMk id="5" creationId="{C0D24D75-6DA0-492F-9EA9-8398937FDA11}"/>
          </ac:spMkLst>
        </pc:spChg>
      </pc:sldChg>
      <pc:sldChg chg="new del">
        <pc:chgData name="Mirjam Westerhof" userId="S::m.westerhof@clusius.nl::8b10c524-a731-41a8-951f-f091b3cf2bda" providerId="AD" clId="Web-{6A1CFAC3-37BB-405F-BE39-1B5EE688BECD}" dt="2019-03-21T10:35:13.852" v="111"/>
        <pc:sldMkLst>
          <pc:docMk/>
          <pc:sldMk cId="170383023" sldId="279"/>
        </pc:sldMkLst>
      </pc:sldChg>
      <pc:sldChg chg="addSp modSp add mod ord replId setBg">
        <pc:chgData name="Mirjam Westerhof" userId="S::m.westerhof@clusius.nl::8b10c524-a731-41a8-951f-f091b3cf2bda" providerId="AD" clId="Web-{6A1CFAC3-37BB-405F-BE39-1B5EE688BECD}" dt="2019-03-21T10:37:52.805" v="138" actId="14100"/>
        <pc:sldMkLst>
          <pc:docMk/>
          <pc:sldMk cId="3874113825" sldId="280"/>
        </pc:sldMkLst>
        <pc:spChg chg="add mod">
          <ac:chgData name="Mirjam Westerhof" userId="S::m.westerhof@clusius.nl::8b10c524-a731-41a8-951f-f091b3cf2bda" providerId="AD" clId="Web-{6A1CFAC3-37BB-405F-BE39-1B5EE688BECD}" dt="2019-03-21T10:37:17.852" v="126" actId="20577"/>
          <ac:spMkLst>
            <pc:docMk/>
            <pc:sldMk cId="3874113825" sldId="280"/>
            <ac:spMk id="5" creationId="{4011199B-750A-4460-819B-11ACC7639EC5}"/>
          </ac:spMkLst>
        </pc:spChg>
        <pc:spChg chg="add mod">
          <ac:chgData name="Mirjam Westerhof" userId="S::m.westerhof@clusius.nl::8b10c524-a731-41a8-951f-f091b3cf2bda" providerId="AD" clId="Web-{6A1CFAC3-37BB-405F-BE39-1B5EE688BECD}" dt="2019-03-21T10:37:52.805" v="138" actId="14100"/>
          <ac:spMkLst>
            <pc:docMk/>
            <pc:sldMk cId="3874113825" sldId="280"/>
            <ac:spMk id="6" creationId="{852ACCC7-3F36-4CBA-983C-FBC22FC42600}"/>
          </ac:spMkLst>
        </pc:spChg>
        <pc:picChg chg="add mod">
          <ac:chgData name="Mirjam Westerhof" userId="S::m.westerhof@clusius.nl::8b10c524-a731-41a8-951f-f091b3cf2bda" providerId="AD" clId="Web-{6A1CFAC3-37BB-405F-BE39-1B5EE688BECD}" dt="2019-03-21T10:36:06.930" v="115"/>
          <ac:picMkLst>
            <pc:docMk/>
            <pc:sldMk cId="3874113825" sldId="280"/>
            <ac:picMk id="2" creationId="{13F306D0-6D9B-4935-BDA7-C85F321C8C3D}"/>
          </ac:picMkLst>
        </pc:picChg>
        <pc:picChg chg="mod">
          <ac:chgData name="Mirjam Westerhof" userId="S::m.westerhof@clusius.nl::8b10c524-a731-41a8-951f-f091b3cf2bda" providerId="AD" clId="Web-{6A1CFAC3-37BB-405F-BE39-1B5EE688BECD}" dt="2019-03-21T10:36:06.930" v="115"/>
          <ac:picMkLst>
            <pc:docMk/>
            <pc:sldMk cId="3874113825" sldId="280"/>
            <ac:picMk id="4" creationId="{00000000-0000-0000-0000-000000000000}"/>
          </ac:picMkLst>
        </pc:picChg>
      </pc:sldChg>
      <pc:sldChg chg="new del">
        <pc:chgData name="Mirjam Westerhof" userId="S::m.westerhof@clusius.nl::8b10c524-a731-41a8-951f-f091b3cf2bda" providerId="AD" clId="Web-{6A1CFAC3-37BB-405F-BE39-1B5EE688BECD}" dt="2019-03-21T10:38:23.149" v="142"/>
        <pc:sldMkLst>
          <pc:docMk/>
          <pc:sldMk cId="149703175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F6E73-A610-473F-8D5D-6B84EC884A7C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5E26-A4CA-4A1B-8E36-65302858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B2CE-D9C2-4E82-A689-95C1A10B1E08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2DED-32C5-4B6F-A3AA-EB5ED4F5E7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4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58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63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36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72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5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50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166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06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44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4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2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4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7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61E2-477A-BD44-BEEA-C94E516079E9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maken.wikiwijs.nl/?id=15&amp;arrangement=67400#!page-15232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239191" y="822961"/>
            <a:ext cx="3764070" cy="49535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252456" y="3541786"/>
            <a:ext cx="3785787" cy="1232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n-US" sz="4000">
              <a:latin typeface="Seans Other Hand" pitchFamily="66" charset="-127"/>
              <a:ea typeface="Seans Other Hand" pitchFamily="66" charset="-127"/>
            </a:endParaRPr>
          </a:p>
          <a:p>
            <a:pPr>
              <a:spcBef>
                <a:spcPct val="0"/>
              </a:spcBef>
            </a:pPr>
            <a:r>
              <a:rPr lang="en-US" sz="3600" b="1" err="1">
                <a:solidFill>
                  <a:schemeClr val="bg1"/>
                </a:solidFill>
              </a:rPr>
              <a:t>Voeding hoe maak je het?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9"/>
          <a:stretch/>
        </p:blipFill>
        <p:spPr>
          <a:xfrm>
            <a:off x="-1" y="2519785"/>
            <a:ext cx="1131217" cy="3256708"/>
          </a:xfrm>
          <a:prstGeom prst="rect">
            <a:avLst/>
          </a:prstGeom>
        </p:spPr>
      </p:pic>
      <p:pic>
        <p:nvPicPr>
          <p:cNvPr id="10" name="Picture 2" descr="C:\Users\J. Knevelbaard\Pictures\Wellant\foto's carrousel\P93055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8" r="10035"/>
          <a:stretch/>
        </p:blipFill>
        <p:spPr bwMode="auto">
          <a:xfrm>
            <a:off x="6682741" y="2534550"/>
            <a:ext cx="2461260" cy="32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8" r="15392"/>
          <a:stretch/>
        </p:blipFill>
        <p:spPr bwMode="auto">
          <a:xfrm>
            <a:off x="5059681" y="2534549"/>
            <a:ext cx="1531620" cy="32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82" y="942272"/>
            <a:ext cx="4084319" cy="128911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42" y="772327"/>
            <a:ext cx="2915057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85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4766"/>
            <a:ext cx="8229600" cy="5551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 smtClean="0"/>
              <a:t>Je leert over ontwikkelingen in de voeding</a:t>
            </a:r>
          </a:p>
          <a:p>
            <a:r>
              <a:rPr lang="nl-NL" dirty="0" smtClean="0"/>
              <a:t>trends</a:t>
            </a:r>
          </a:p>
          <a:p>
            <a:r>
              <a:rPr lang="nl-NL" dirty="0" smtClean="0"/>
              <a:t>voedselverspilling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 nieuwe technieken</a:t>
            </a:r>
          </a:p>
          <a:p>
            <a:r>
              <a:rPr lang="nl-NL" dirty="0" smtClean="0"/>
              <a:t>De toekomst van voeding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07" y="1144256"/>
            <a:ext cx="2309300" cy="1886698"/>
          </a:xfrm>
          <a:prstGeom prst="rect">
            <a:avLst/>
          </a:prstGeom>
        </p:spPr>
      </p:pic>
      <p:pic>
        <p:nvPicPr>
          <p:cNvPr id="8" name="Afbeelding 7" descr="http://bewust-zijn.nl/wp-content/uploads/2013/03/magnetron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74" y="2507023"/>
            <a:ext cx="2632366" cy="200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591" y="4664364"/>
            <a:ext cx="2498732" cy="12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229810"/>
            <a:ext cx="9180000" cy="688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Welke MBO-opleidingen sluiten aan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Voeding en levensmiddelentechnologie</a:t>
            </a:r>
            <a:br>
              <a:rPr lang="nl-NL" dirty="0" smtClean="0"/>
            </a:br>
            <a:r>
              <a:rPr lang="nl-NL" dirty="0" smtClean="0"/>
              <a:t>(productontwikkeling, kwaliteitscontroleur, procesbegeleider, voedingsadviseur)</a:t>
            </a:r>
          </a:p>
          <a:p>
            <a:r>
              <a:rPr lang="nl-NL" dirty="0" smtClean="0"/>
              <a:t>Koksopleiding </a:t>
            </a:r>
          </a:p>
          <a:p>
            <a:r>
              <a:rPr lang="nl-NL" dirty="0" smtClean="0"/>
              <a:t>Brood en banket bakker</a:t>
            </a:r>
          </a:p>
          <a:p>
            <a:r>
              <a:rPr lang="nl-NL" dirty="0" smtClean="0"/>
              <a:t>Slagersvakopleiding</a:t>
            </a:r>
          </a:p>
          <a:p>
            <a:r>
              <a:rPr lang="nl-NL" dirty="0" smtClean="0"/>
              <a:t>Catering (traiteur)</a:t>
            </a:r>
          </a:p>
          <a:p>
            <a:endParaRPr lang="nl-NL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0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85725"/>
            <a:ext cx="9180000" cy="688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Als je onderstaande interessant vindt</a:t>
            </a:r>
            <a:r>
              <a:rPr lang="en-US" dirty="0" smtClean="0"/>
              <a:t>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nl-NL" dirty="0" smtClean="0"/>
              <a:t>smaken ontdekken</a:t>
            </a:r>
          </a:p>
          <a:p>
            <a:r>
              <a:rPr lang="nl-NL" dirty="0" smtClean="0"/>
              <a:t>gezonde voeding</a:t>
            </a:r>
          </a:p>
          <a:p>
            <a:r>
              <a:rPr lang="nl-NL" dirty="0" smtClean="0"/>
              <a:t>volgens hygiëne regels werken</a:t>
            </a:r>
          </a:p>
          <a:p>
            <a:pPr marL="0" indent="0">
              <a:buNone/>
            </a:pPr>
            <a:r>
              <a:rPr lang="nl-NL" dirty="0" smtClean="0"/>
              <a:t>… dan is dit keuzevak wat voor jou! 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629025" y="-1952625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Klikken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6317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50000" cy="5737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071060"/>
            <a:ext cx="2427451" cy="838079"/>
          </a:xfrm>
        </p:spPr>
        <p:txBody>
          <a:bodyPr>
            <a:normAutofit fontScale="90000"/>
          </a:bodyPr>
          <a:lstStyle/>
          <a:p>
            <a:r>
              <a:rPr lang="nl-NL" b="1"/>
              <a:t/>
            </a:r>
            <a:br>
              <a:rPr lang="nl-NL" b="1"/>
            </a:br>
            <a:r>
              <a:rPr lang="nl-NL" b="1"/>
              <a:t>Oriëntatie</a:t>
            </a:r>
            <a:br>
              <a:rPr lang="nl-NL" b="1"/>
            </a:br>
            <a:r>
              <a:rPr lang="nl-NL"/>
              <a:t/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7641" y="1490100"/>
            <a:ext cx="7029450" cy="4314955"/>
          </a:xfrm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buNone/>
            </a:pPr>
            <a:r>
              <a:rPr lang="nl-NL" sz="7200"/>
              <a:t>Elke land, elke streek kent zijn eigen gewoonten op het gebied van voeding. Je maakt een ontdekkingstocht langs </a:t>
            </a:r>
            <a:r>
              <a:rPr lang="nl-NL" sz="7200">
                <a:solidFill>
                  <a:srgbClr val="0070C0"/>
                </a:solidFill>
              </a:rPr>
              <a:t>verschillende producten</a:t>
            </a:r>
            <a:r>
              <a:rPr lang="nl-NL" sz="7200"/>
              <a:t>. Van traditioneel tot het product van de toekomst.</a:t>
            </a:r>
          </a:p>
          <a:p>
            <a:pPr marL="0" indent="0">
              <a:buNone/>
            </a:pPr>
            <a:r>
              <a:rPr lang="nl-NL" sz="7200"/>
              <a:t>Je leert waar de grondstoffen vandaan komen en welke </a:t>
            </a:r>
            <a:r>
              <a:rPr lang="nl-NL" sz="7200">
                <a:solidFill>
                  <a:srgbClr val="0070C0"/>
                </a:solidFill>
              </a:rPr>
              <a:t>kooktechnieken</a:t>
            </a:r>
            <a:r>
              <a:rPr lang="nl-NL" sz="7200"/>
              <a:t> en </a:t>
            </a:r>
            <a:r>
              <a:rPr lang="nl-NL" sz="7200">
                <a:solidFill>
                  <a:srgbClr val="0070C0"/>
                </a:solidFill>
              </a:rPr>
              <a:t>apparatuur</a:t>
            </a:r>
            <a:r>
              <a:rPr lang="nl-NL" sz="7200"/>
              <a:t> je moet gebruiken om er een smaakvol product van te maken.</a:t>
            </a:r>
          </a:p>
          <a:p>
            <a:pPr marL="0" indent="0">
              <a:buNone/>
            </a:pPr>
            <a:r>
              <a:rPr lang="nl-NL" sz="7200"/>
              <a:t>Aan de hand van een hygiëne controlelijst moet het product </a:t>
            </a:r>
            <a:r>
              <a:rPr lang="nl-NL" sz="7200">
                <a:solidFill>
                  <a:srgbClr val="0070C0"/>
                </a:solidFill>
              </a:rPr>
              <a:t>hygiënisch</a:t>
            </a:r>
            <a:r>
              <a:rPr lang="nl-NL" sz="7200"/>
              <a:t> gemaakt en bewaard worden.</a:t>
            </a:r>
          </a:p>
          <a:p>
            <a:pPr marL="0" indent="0">
              <a:buNone/>
            </a:pPr>
            <a:r>
              <a:rPr lang="nl-NL" sz="7200"/>
              <a:t>Je gaat onderzoeken welke </a:t>
            </a:r>
            <a:r>
              <a:rPr lang="nl-NL" sz="7200">
                <a:solidFill>
                  <a:srgbClr val="0070C0"/>
                </a:solidFill>
              </a:rPr>
              <a:t>trends</a:t>
            </a:r>
            <a:r>
              <a:rPr lang="nl-NL" sz="7200"/>
              <a:t> er in voeding zijn. Ook </a:t>
            </a:r>
            <a:r>
              <a:rPr lang="nl-NL" sz="7200">
                <a:solidFill>
                  <a:srgbClr val="0070C0"/>
                </a:solidFill>
              </a:rPr>
              <a:t>technische ontwikkelingen</a:t>
            </a:r>
            <a:r>
              <a:rPr lang="nl-NL" sz="7200"/>
              <a:t> gaan voortdurend door: wat betekent dat voor de productie van voeding?</a:t>
            </a:r>
          </a:p>
          <a:p>
            <a:pPr marL="0" indent="0">
              <a:buNone/>
            </a:pPr>
            <a:r>
              <a:rPr lang="nl-NL" sz="7200">
                <a:solidFill>
                  <a:srgbClr val="0070C0"/>
                </a:solidFill>
              </a:rPr>
              <a:t>Duurzaamheid</a:t>
            </a:r>
            <a:r>
              <a:rPr lang="nl-NL" sz="7200"/>
              <a:t> blijft een terugkerend onderwerp: op wat voor manier kun je daar met voeding een positieve bijdrage aan leveren?  </a:t>
            </a:r>
          </a:p>
          <a:p>
            <a:pPr marL="0" indent="0">
              <a:buNone/>
            </a:pPr>
            <a:r>
              <a:rPr lang="nl-NL" sz="7200"/>
              <a:t>Kleur en vorm kunnen misleidend zijn. Je ontdekt aan de hand van het </a:t>
            </a:r>
            <a:r>
              <a:rPr lang="nl-NL" sz="7200">
                <a:solidFill>
                  <a:srgbClr val="0070C0"/>
                </a:solidFill>
              </a:rPr>
              <a:t>etiket</a:t>
            </a:r>
            <a:r>
              <a:rPr lang="nl-NL" sz="7200"/>
              <a:t> wat er werkelijk in een product zit. En voor welke </a:t>
            </a:r>
            <a:r>
              <a:rPr lang="nl-NL" sz="7200">
                <a:solidFill>
                  <a:srgbClr val="0070C0"/>
                </a:solidFill>
              </a:rPr>
              <a:t>doelgroep</a:t>
            </a:r>
            <a:r>
              <a:rPr lang="nl-NL" sz="7200"/>
              <a:t> het geschikt is.</a:t>
            </a:r>
          </a:p>
          <a:p>
            <a:pPr marL="0" indent="0">
              <a:buNone/>
            </a:pPr>
            <a:r>
              <a:rPr lang="nl-NL" sz="7200"/>
              <a:t>Met deze kennis ga je </a:t>
            </a:r>
            <a:r>
              <a:rPr lang="nl-NL" sz="7200">
                <a:solidFill>
                  <a:srgbClr val="0070C0"/>
                </a:solidFill>
              </a:rPr>
              <a:t>zelf een gezond product samenstellen</a:t>
            </a:r>
            <a:r>
              <a:rPr lang="nl-NL" sz="7200"/>
              <a:t> en maken voor de schoolkantine.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AutoShape 2" descr="Afbeeldingsresultaat voor bosmaaier"/>
          <p:cNvSpPr>
            <a:spLocks noChangeAspect="1" noChangeArrowheads="1"/>
          </p:cNvSpPr>
          <p:nvPr/>
        </p:nvSpPr>
        <p:spPr bwMode="auto">
          <a:xfrm>
            <a:off x="-31750" y="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23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" y="571500"/>
            <a:ext cx="7650000" cy="5737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000" y="1327862"/>
            <a:ext cx="6633450" cy="1525445"/>
          </a:xfrm>
        </p:spPr>
        <p:txBody>
          <a:bodyPr>
            <a:normAutofit fontScale="90000"/>
          </a:bodyPr>
          <a:lstStyle/>
          <a:p>
            <a:r>
              <a:rPr lang="nl-NL" b="1"/>
              <a:t>Voeding hoe maak je het?</a:t>
            </a:r>
            <a:br>
              <a:rPr lang="nl-NL" b="1"/>
            </a:br>
            <a:r>
              <a:rPr lang="nl-NL"/>
              <a:t/>
            </a:r>
            <a:br>
              <a:rPr lang="nl-NL"/>
            </a:br>
            <a:endParaRPr lang="nl-NL"/>
          </a:p>
        </p:txBody>
      </p:sp>
      <p:sp>
        <p:nvSpPr>
          <p:cNvPr id="5" name="AutoShape 2" descr="Afbeeldingsresultaat voor bosmaaier"/>
          <p:cNvSpPr>
            <a:spLocks noChangeAspect="1" noChangeArrowheads="1"/>
          </p:cNvSpPr>
          <p:nvPr/>
        </p:nvSpPr>
        <p:spPr bwMode="auto">
          <a:xfrm>
            <a:off x="-31750" y="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057275" y="1875897"/>
            <a:ext cx="7029450" cy="4039391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Bekijk alvast het </a:t>
            </a:r>
            <a:r>
              <a:rPr lang="nl-NL" sz="1800" dirty="0" smtClean="0"/>
              <a:t>Wikiwijsarrangement </a:t>
            </a:r>
            <a:r>
              <a:rPr lang="nl-NL" sz="1800" dirty="0"/>
              <a:t>van het lesmateriaal </a:t>
            </a:r>
            <a:r>
              <a:rPr lang="nl-NL" sz="1800" dirty="0" smtClean="0"/>
              <a:t>(</a:t>
            </a:r>
            <a:r>
              <a:rPr lang="nl-NL" sz="1800" dirty="0"/>
              <a:t>klik op het plaatje)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100" dirty="0"/>
              <a:t>Of klik op de link: </a:t>
            </a:r>
            <a:r>
              <a:rPr lang="nl-NL" sz="1100" dirty="0">
                <a:hlinkClick r:id="rId4"/>
              </a:rPr>
              <a:t>http://maken.wikiwijs.nl/?id=15&amp;arrangement=67400#!page-1523285</a:t>
            </a:r>
            <a:r>
              <a:rPr lang="nl-NL" sz="1100" dirty="0"/>
              <a:t> </a:t>
            </a:r>
          </a:p>
        </p:txBody>
      </p:sp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5" y="2282025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9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85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4766"/>
            <a:ext cx="8229600" cy="5551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 smtClean="0"/>
              <a:t>Wat ga je maken?</a:t>
            </a:r>
          </a:p>
          <a:p>
            <a:r>
              <a:rPr lang="nl-NL" dirty="0" smtClean="0"/>
              <a:t>allerlei producten: van traditioneel tot trendy</a:t>
            </a:r>
          </a:p>
          <a:p>
            <a:r>
              <a:rPr lang="nl-NL" dirty="0" smtClean="0"/>
              <a:t>je ontwikkelt zelf een gezond product voor de schoolkantine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31" y="3562428"/>
            <a:ext cx="3827187" cy="2444588"/>
          </a:xfrm>
          <a:prstGeom prst="rect">
            <a:avLst/>
          </a:prstGeom>
        </p:spPr>
      </p:pic>
      <p:pic>
        <p:nvPicPr>
          <p:cNvPr id="2" name="Afbeelding 4" descr="Afbeelding met persoon, tafel, binnen, voedsel&#10;&#10;Beschrijving is gegenereerd met zeer hoge betrouwbaarheid">
            <a:extLst>
              <a:ext uri="{FF2B5EF4-FFF2-40B4-BE49-F238E27FC236}">
                <a16:creationId xmlns:a16="http://schemas.microsoft.com/office/drawing/2014/main" id="{6FF112C3-6266-45C8-9F20-13211C88A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90" y="3621919"/>
            <a:ext cx="3541485" cy="24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1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" y="0"/>
            <a:ext cx="9180000" cy="6885000"/>
          </a:xfrm>
          <a:prstGeom prst="rect">
            <a:avLst/>
          </a:prstGeom>
        </p:spPr>
      </p:pic>
      <p:pic>
        <p:nvPicPr>
          <p:cNvPr id="3" name="Afbeelding 4">
            <a:extLst>
              <a:ext uri="{FF2B5EF4-FFF2-40B4-BE49-F238E27FC236}">
                <a16:creationId xmlns:a16="http://schemas.microsoft.com/office/drawing/2014/main" id="{3E5DF7A3-10CE-497A-A997-F7B5BC42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5" y="4007426"/>
            <a:ext cx="2743200" cy="2057400"/>
          </a:xfrm>
          <a:prstGeom prst="rect">
            <a:avLst/>
          </a:prstGeom>
        </p:spPr>
      </p:pic>
      <p:pic>
        <p:nvPicPr>
          <p:cNvPr id="6" name="Afbeelding 6" descr="Afbeelding met pizza, tafel, voedsel, binnen&#10;&#10;Beschrijving is gegenereerd met zeer hoge betrouwbaarheid">
            <a:extLst>
              <a:ext uri="{FF2B5EF4-FFF2-40B4-BE49-F238E27FC236}">
                <a16:creationId xmlns:a16="http://schemas.microsoft.com/office/drawing/2014/main" id="{90E556D9-C43D-4B70-9B01-D95FF55AB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505" y="4007426"/>
            <a:ext cx="2743200" cy="2057400"/>
          </a:xfrm>
          <a:prstGeom prst="rect">
            <a:avLst/>
          </a:prstGeom>
        </p:spPr>
      </p:pic>
      <p:pic>
        <p:nvPicPr>
          <p:cNvPr id="8" name="Afbeelding 8" descr="Afbeelding met oven, kast, binnen, open&#10;&#10;Beschrijving is gegenereerd met zeer hoge betrouwbaarheid">
            <a:extLst>
              <a:ext uri="{FF2B5EF4-FFF2-40B4-BE49-F238E27FC236}">
                <a16:creationId xmlns:a16="http://schemas.microsoft.com/office/drawing/2014/main" id="{5E3E739D-2806-4BB0-9AC5-A8B38719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686" y="4007426"/>
            <a:ext cx="2743200" cy="2057400"/>
          </a:xfrm>
          <a:prstGeom prst="rect">
            <a:avLst/>
          </a:prstGeom>
        </p:spPr>
      </p:pic>
      <p:pic>
        <p:nvPicPr>
          <p:cNvPr id="10" name="Afbeelding 10" descr="Afbeelding met binnen, kop, voedsel&#10;&#10;Beschrijving is gegenereerd met hoge betrouwbaarheid">
            <a:extLst>
              <a:ext uri="{FF2B5EF4-FFF2-40B4-BE49-F238E27FC236}">
                <a16:creationId xmlns:a16="http://schemas.microsoft.com/office/drawing/2014/main" id="{88C319F0-3BF9-418E-973A-E7334ED1A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686" y="1727519"/>
            <a:ext cx="2743200" cy="2057400"/>
          </a:xfrm>
          <a:prstGeom prst="rect">
            <a:avLst/>
          </a:prstGeom>
        </p:spPr>
      </p:pic>
      <p:pic>
        <p:nvPicPr>
          <p:cNvPr id="12" name="Afbeelding 12" descr="Afbeelding met persoon, binnen, voedsel, tafel&#10;&#10;Beschrijving is gegenereerd met zeer hoge betrouwbaarheid">
            <a:extLst>
              <a:ext uri="{FF2B5EF4-FFF2-40B4-BE49-F238E27FC236}">
                <a16:creationId xmlns:a16="http://schemas.microsoft.com/office/drawing/2014/main" id="{E1AFBD36-E93B-43EC-9AD5-76B3A4E82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505" y="1727519"/>
            <a:ext cx="2743200" cy="2057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84A1B0C-2EA4-4B92-88DB-449C445D12B1}"/>
              </a:ext>
            </a:extLst>
          </p:cNvPr>
          <p:cNvSpPr txBox="1"/>
          <p:nvPr/>
        </p:nvSpPr>
        <p:spPr>
          <a:xfrm>
            <a:off x="442686" y="454780"/>
            <a:ext cx="6068949" cy="184665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 smtClean="0">
                <a:cs typeface="Calibri"/>
              </a:rPr>
              <a:t>de praktijk opdrachten zijn groot en met meerdere kooktechnieken</a:t>
            </a:r>
          </a:p>
          <a:p>
            <a:endParaRPr lang="nl-NL" sz="3200" dirty="0" smtClean="0">
              <a:cs typeface="Calibri"/>
            </a:endParaRPr>
          </a:p>
          <a:p>
            <a:r>
              <a:rPr lang="nl-NL" dirty="0" smtClean="0">
                <a:cs typeface="Calibri"/>
              </a:rPr>
              <a:t>Stappenplan </a:t>
            </a:r>
            <a:r>
              <a:rPr lang="nl-NL" dirty="0">
                <a:cs typeface="Calibri"/>
              </a:rPr>
              <a:t>volgen</a:t>
            </a:r>
          </a:p>
        </p:txBody>
      </p:sp>
    </p:spTree>
    <p:extLst>
      <p:ext uri="{BB962C8B-B14F-4D97-AF65-F5344CB8AC3E}">
        <p14:creationId xmlns:p14="http://schemas.microsoft.com/office/powerpoint/2010/main" val="338850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9374" b="-1"/>
          <a:stretch/>
        </p:blipFill>
        <p:spPr>
          <a:xfrm>
            <a:off x="-112906" y="-10481"/>
            <a:ext cx="6856288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Afbeelding 2" descr="Afbeelding met persoon, binnen, voedsel, tafel&#10;&#10;Beschrijving is gegenereerd met zeer hoge betrouwbaarheid">
            <a:extLst>
              <a:ext uri="{FF2B5EF4-FFF2-40B4-BE49-F238E27FC236}">
                <a16:creationId xmlns:a16="http://schemas.microsoft.com/office/drawing/2014/main" id="{13F306D0-6D9B-4935-BDA7-C85F321C8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98" r="13456"/>
          <a:stretch/>
        </p:blipFill>
        <p:spPr>
          <a:xfrm>
            <a:off x="4342764" y="10"/>
            <a:ext cx="4801236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011199B-750A-4460-819B-11ACC7639EC5}"/>
              </a:ext>
            </a:extLst>
          </p:cNvPr>
          <p:cNvSpPr txBox="1"/>
          <p:nvPr/>
        </p:nvSpPr>
        <p:spPr>
          <a:xfrm>
            <a:off x="212876" y="2087639"/>
            <a:ext cx="6383866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 smtClean="0">
                <a:cs typeface="Segoe UI"/>
              </a:rPr>
              <a:t>Bij het maken van verschillende ​</a:t>
            </a:r>
            <a:br>
              <a:rPr lang="nl-NL" sz="3200" dirty="0" smtClean="0">
                <a:cs typeface="Segoe UI"/>
              </a:rPr>
            </a:br>
            <a:r>
              <a:rPr lang="nl-NL" sz="3200" dirty="0" smtClean="0">
                <a:cs typeface="Segoe UI"/>
              </a:rPr>
              <a:t>producten leer je ​</a:t>
            </a:r>
          </a:p>
          <a:p>
            <a:endParaRPr lang="nl-NL" sz="3200" dirty="0" smtClean="0">
              <a:cs typeface="Segoe UI"/>
            </a:endParaRPr>
          </a:p>
          <a:p>
            <a:pPr>
              <a:buChar char="•"/>
            </a:pPr>
            <a:r>
              <a:rPr lang="nl-NL" sz="3200" dirty="0" smtClean="0">
                <a:cs typeface="Arial"/>
              </a:rPr>
              <a:t>apparatuur gebruiken en ​</a:t>
            </a:r>
            <a:br>
              <a:rPr lang="nl-NL" sz="3200" dirty="0" smtClean="0">
                <a:cs typeface="Arial"/>
              </a:rPr>
            </a:br>
            <a:r>
              <a:rPr lang="nl-NL" sz="3200" dirty="0" smtClean="0">
                <a:cs typeface="Arial"/>
              </a:rPr>
              <a:t>  onderhouden</a:t>
            </a:r>
            <a:endParaRPr lang="nl-NL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11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" y="0"/>
            <a:ext cx="9180000" cy="6885000"/>
          </a:xfrm>
          <a:prstGeom prst="rect">
            <a:avLst/>
          </a:prstGeom>
        </p:spPr>
      </p:pic>
      <p:pic>
        <p:nvPicPr>
          <p:cNvPr id="2" name="Afbeelding 4">
            <a:extLst>
              <a:ext uri="{FF2B5EF4-FFF2-40B4-BE49-F238E27FC236}">
                <a16:creationId xmlns:a16="http://schemas.microsoft.com/office/drawing/2014/main" id="{B632115C-3D4E-40C1-A89E-39E83148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05162" y="2255157"/>
            <a:ext cx="4545390" cy="3375780"/>
          </a:xfrm>
          <a:prstGeom prst="rect">
            <a:avLst/>
          </a:prstGeom>
        </p:spPr>
      </p:pic>
      <p:pic>
        <p:nvPicPr>
          <p:cNvPr id="7" name="Afbeelding 8" descr="Afbeelding met voedsel, persoon, binnen, tafel&#10;&#10;Beschrijving is gegenereerd met zeer hoge betrouwbaarheid">
            <a:extLst>
              <a:ext uri="{FF2B5EF4-FFF2-40B4-BE49-F238E27FC236}">
                <a16:creationId xmlns:a16="http://schemas.microsoft.com/office/drawing/2014/main" id="{1C980A06-AB38-45AA-9133-BB46A3E7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2" y="3404204"/>
            <a:ext cx="3722914" cy="280730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3546EB3-84E2-4B83-9293-C1D6C144DC29}"/>
              </a:ext>
            </a:extLst>
          </p:cNvPr>
          <p:cNvSpPr txBox="1"/>
          <p:nvPr/>
        </p:nvSpPr>
        <p:spPr>
          <a:xfrm>
            <a:off x="587829" y="1736876"/>
            <a:ext cx="305767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Calibri"/>
              </a:rPr>
              <a:t>Kwaliteit leveren</a:t>
            </a:r>
          </a:p>
        </p:txBody>
      </p:sp>
    </p:spTree>
    <p:extLst>
      <p:ext uri="{BB962C8B-B14F-4D97-AF65-F5344CB8AC3E}">
        <p14:creationId xmlns:p14="http://schemas.microsoft.com/office/powerpoint/2010/main" val="261612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9236"/>
            <a:ext cx="9180000" cy="6885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 smtClean="0"/>
              <a:t>Je leert over voedselveiligheid</a:t>
            </a:r>
          </a:p>
          <a:p>
            <a:r>
              <a:rPr lang="nl-NL" dirty="0" smtClean="0"/>
              <a:t>herkomst van voeding</a:t>
            </a:r>
          </a:p>
          <a:p>
            <a:r>
              <a:rPr lang="nl-NL" dirty="0" smtClean="0"/>
              <a:t>hygiënisch werken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25" y="1527629"/>
            <a:ext cx="3376470" cy="4534117"/>
          </a:xfrm>
          <a:prstGeom prst="rect">
            <a:avLst/>
          </a:prstGeom>
        </p:spPr>
      </p:pic>
      <p:pic>
        <p:nvPicPr>
          <p:cNvPr id="2" name="Afbeelding 4" descr="Afbeelding met binnen, muur&#10;&#10;Beschrijving is gegenereerd met zeer hoge betrouwbaarheid">
            <a:extLst>
              <a:ext uri="{FF2B5EF4-FFF2-40B4-BE49-F238E27FC236}">
                <a16:creationId xmlns:a16="http://schemas.microsoft.com/office/drawing/2014/main" id="{827F8F00-5C9E-45F3-8FFD-472CBC66C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43" y="3791252"/>
            <a:ext cx="3154438" cy="23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4766"/>
            <a:ext cx="8229600" cy="5551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 smtClean="0"/>
              <a:t>Je leert een voedingsadvies geven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aan verschillende </a:t>
            </a:r>
            <a:br>
              <a:rPr lang="nl-NL" dirty="0" smtClean="0"/>
            </a:br>
            <a:r>
              <a:rPr lang="nl-NL" dirty="0" smtClean="0"/>
              <a:t>doelgroepen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m</a:t>
            </a:r>
            <a:r>
              <a:rPr lang="nl-NL" dirty="0" smtClean="0"/>
              <a:t>et hulp van het etiket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62" y="2078876"/>
            <a:ext cx="3810000" cy="254317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09" y="4898287"/>
            <a:ext cx="2180545" cy="1144747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4" y="1445265"/>
            <a:ext cx="2442255" cy="1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d37bf6b961847a8a7f6ac9a96e5354bb6e15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7" ma:contentTypeDescription="Een nieuw document maken." ma:contentTypeScope="" ma:versionID="5317014f0f9b29110f1af84bedb36545">
  <xsd:schema xmlns:xsd="http://www.w3.org/2001/XMLSchema" xmlns:xs="http://www.w3.org/2001/XMLSchema" xmlns:p="http://schemas.microsoft.com/office/2006/metadata/properties" xmlns:ns2="b6c43a70-e525-4033-a4f3-b809c71710e3" xmlns:ns3="5a7d2950-3fd6-46ba-82e8-64b40c39ae0f" targetNamespace="http://schemas.microsoft.com/office/2006/metadata/properties" ma:root="true" ma:fieldsID="b8482eaf00cade82fc623c7dafca1b10" ns2:_="" ns3:_="">
    <xsd:import namespace="b6c43a70-e525-4033-a4f3-b809c71710e3"/>
    <xsd:import namespace="5a7d2950-3fd6-46ba-82e8-64b40c39ae0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d2950-3fd6-46ba-82e8-64b40c39a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c43a70-e525-4033-a4f3-b809c71710e3">
      <UserInfo>
        <DisplayName>Veerle Veltman-Kappel</DisplayName>
        <AccountId>48</AccountId>
        <AccountType/>
      </UserInfo>
      <UserInfo>
        <DisplayName>Pam Weerman-Hakvoort</DisplayName>
        <AccountId>38</AccountId>
        <AccountType/>
      </UserInfo>
    </SharedWithUsers>
    <_dlc_DocId xmlns="b6c43a70-e525-4033-a4f3-b809c71710e3">H7CVNQAUUZ3W-1444270466-2707</_dlc_DocId>
    <_dlc_DocIdUrl xmlns="b6c43a70-e525-4033-a4f3-b809c71710e3">
      <Url>https://liveadminclusius.sharepoint.com/sites/castricum-vmbo-profielgroen/_layouts/15/DocIdRedir.aspx?ID=H7CVNQAUUZ3W-1444270466-2707</Url>
      <Description>H7CVNQAUUZ3W-1444270466-2707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F86BC0-9B3E-4329-9A22-066979BD3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5a7d2950-3fd6-46ba-82e8-64b40c39a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1A89C-FAA3-48C1-93BB-800D5A4BFE8B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5a7d2950-3fd6-46ba-82e8-64b40c39ae0f"/>
    <ds:schemaRef ds:uri="b6c43a70-e525-4033-a4f3-b809c71710e3"/>
  </ds:schemaRefs>
</ds:datastoreItem>
</file>

<file path=customXml/itemProps3.xml><?xml version="1.0" encoding="utf-8"?>
<ds:datastoreItem xmlns:ds="http://schemas.openxmlformats.org/officeDocument/2006/customXml" ds:itemID="{A231C3BE-4704-48BC-ABA5-27AC5DA20B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060A4DB-F6A2-4684-B6BA-91CA7212DED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317</Words>
  <Application>Microsoft Office PowerPoint</Application>
  <PresentationFormat>Diavoorstelling (4:3)</PresentationFormat>
  <Paragraphs>97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Seans Other Hand</vt:lpstr>
      <vt:lpstr>Segoe UI</vt:lpstr>
      <vt:lpstr>Office-thema</vt:lpstr>
      <vt:lpstr>PowerPoint-presentatie</vt:lpstr>
      <vt:lpstr> Oriëntatie  </vt:lpstr>
      <vt:lpstr>Voeding hoe maak je het?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MBO-opleidingen sluiten aan?</vt:lpstr>
      <vt:lpstr>Als je onderstaande interessant vindt…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Mecheline Lips-Maas</dc:creator>
  <cp:lastModifiedBy>Mecheline Lips-Maas</cp:lastModifiedBy>
  <cp:revision>95</cp:revision>
  <dcterms:modified xsi:type="dcterms:W3CDTF">2019-05-15T12:39:11Z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acf8a813-84c7-400f-a100-13ae07d01387</vt:lpwstr>
  </property>
  <property fmtid="{D5CDD505-2E9C-101B-9397-08002B2CF9AE}" pid="4" name="AuthorIds_UIVersion_3072">
    <vt:lpwstr>77</vt:lpwstr>
  </property>
</Properties>
</file>